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entury Gothic" panose="020B0502020202020204" pitchFamily="34" charset="0"/>
      <p:regular r:id="rId18"/>
      <p:bold r:id="rId19"/>
      <p:italic r:id="rId20"/>
      <p:boldItalic r:id="rId21"/>
    </p:embeddedFont>
    <p:embeddedFont>
      <p:font typeface="DM Sans" panose="020B0604020202020204" charset="0"/>
      <p:regular r:id="rId22"/>
    </p:embeddedFont>
    <p:embeddedFont>
      <p:font typeface="Inter" panose="020B0604020202020204" charset="0"/>
      <p:regular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33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2496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1215" y="731521"/>
            <a:ext cx="10411466" cy="3840480"/>
          </a:xfrm>
        </p:spPr>
        <p:txBody>
          <a:bodyPr anchor="b">
            <a:normAutofit/>
          </a:bodyPr>
          <a:lstStyle>
            <a:lvl1pPr algn="ctr">
              <a:defRPr sz="576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01215" y="4663440"/>
            <a:ext cx="10411466" cy="2286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52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31415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6" y="5679438"/>
            <a:ext cx="1188720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75534" y="1118535"/>
            <a:ext cx="9871133" cy="3797971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6" y="6359524"/>
            <a:ext cx="11887200" cy="592454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18905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5" y="731522"/>
            <a:ext cx="11887199" cy="3749039"/>
          </a:xfrm>
        </p:spPr>
        <p:txBody>
          <a:bodyPr anchor="ctr">
            <a:normAutofit/>
          </a:bodyPr>
          <a:lstStyle>
            <a:lvl1pPr algn="l">
              <a:defRPr sz="384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212080"/>
            <a:ext cx="11887200" cy="1737360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60039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03934" y="94418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525374" y="32918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2"/>
            <a:ext cx="11155678" cy="3291839"/>
          </a:xfrm>
        </p:spPr>
        <p:txBody>
          <a:bodyPr anchor="ctr">
            <a:normAutofit/>
          </a:bodyPr>
          <a:lstStyle>
            <a:lvl1pPr algn="l">
              <a:defRPr sz="384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09775" y="4023360"/>
            <a:ext cx="10607042" cy="4572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212080"/>
            <a:ext cx="11887200" cy="173736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78698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4" y="3970297"/>
            <a:ext cx="11887200" cy="1762560"/>
          </a:xfrm>
        </p:spPr>
        <p:txBody>
          <a:bodyPr anchor="b">
            <a:normAutofit/>
          </a:bodyPr>
          <a:lstStyle>
            <a:lvl1pPr algn="l">
              <a:defRPr sz="384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732857"/>
            <a:ext cx="11887201" cy="103248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90264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03934" y="94418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525374" y="32918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2"/>
            <a:ext cx="11155678" cy="3291839"/>
          </a:xfrm>
        </p:spPr>
        <p:txBody>
          <a:bodyPr anchor="ctr">
            <a:normAutofit/>
          </a:bodyPr>
          <a:lstStyle>
            <a:lvl1pPr algn="l">
              <a:defRPr sz="384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9694" y="4663440"/>
            <a:ext cx="11887200" cy="10668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8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730240"/>
            <a:ext cx="11887200" cy="121920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79664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5" y="731522"/>
            <a:ext cx="11887199" cy="329183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9694" y="4206240"/>
            <a:ext cx="11887200" cy="100584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36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212080"/>
            <a:ext cx="11887200" cy="173736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95790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69695" y="731520"/>
            <a:ext cx="11887198" cy="228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06445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4278" y="731520"/>
            <a:ext cx="2652617" cy="62179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69694" y="731520"/>
            <a:ext cx="9052560" cy="621792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863908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47477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6139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824853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25474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44708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35032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37869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11354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62913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40392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4535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1216" y="3970297"/>
            <a:ext cx="10424160" cy="1762560"/>
          </a:xfrm>
        </p:spPr>
        <p:txBody>
          <a:bodyPr anchor="b"/>
          <a:lstStyle>
            <a:lvl1pPr algn="r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1214" y="5732857"/>
            <a:ext cx="10424161" cy="1032480"/>
          </a:xfrm>
        </p:spPr>
        <p:txBody>
          <a:bodyPr anchor="t">
            <a:normAutofit/>
          </a:bodyPr>
          <a:lstStyle>
            <a:lvl1pPr marL="0" indent="0" algn="r">
              <a:buNone/>
              <a:defRPr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18799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69694" y="3200400"/>
            <a:ext cx="5852160" cy="3749041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4734" y="3200400"/>
            <a:ext cx="5852160" cy="3749040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13155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5137" y="3190240"/>
            <a:ext cx="5506717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9694" y="3891915"/>
            <a:ext cx="5852160" cy="3057524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31760" y="3200400"/>
            <a:ext cx="5525136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4735" y="3891915"/>
            <a:ext cx="5852161" cy="3057524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78199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68567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56708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4" y="1920240"/>
            <a:ext cx="4258945" cy="1645920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4575" y="731521"/>
            <a:ext cx="7132321" cy="6217920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4" y="3566160"/>
            <a:ext cx="4258945" cy="2194560"/>
          </a:xfrm>
        </p:spPr>
        <p:txBody>
          <a:bodyPr>
            <a:normAutofit/>
          </a:bodyPr>
          <a:lstStyle>
            <a:lvl1pPr marL="0" indent="0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88804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4" y="1920240"/>
            <a:ext cx="6400801" cy="1645920"/>
          </a:xfrm>
        </p:spPr>
        <p:txBody>
          <a:bodyPr anchor="b">
            <a:normAutofit/>
          </a:bodyPr>
          <a:lstStyle>
            <a:lvl1pPr algn="l">
              <a:defRPr sz="33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20480" y="-21946"/>
            <a:ext cx="3931919" cy="8284464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4" y="3566160"/>
            <a:ext cx="6400801" cy="2194560"/>
          </a:xfrm>
        </p:spPr>
        <p:txBody>
          <a:bodyPr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9054" y="7059931"/>
            <a:ext cx="1097280" cy="43815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69694" y="7059931"/>
            <a:ext cx="612648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891135" y="7059931"/>
            <a:ext cx="387080" cy="43815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22900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69695" y="731520"/>
            <a:ext cx="11887198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5" y="3200400"/>
            <a:ext cx="11887198" cy="37490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05134" y="7059931"/>
            <a:ext cx="19202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69694" y="7059931"/>
            <a:ext cx="90525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5" y="7059931"/>
            <a:ext cx="66140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540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384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2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216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92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68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68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8187"/>
            <a:ext cx="426089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 IT267 JAVA MINI PROJECT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793790" y="2782014"/>
            <a:ext cx="12799814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Innovative Parking System Solution</a:t>
            </a:r>
            <a:endParaRPr lang="en-US" sz="6150" dirty="0"/>
          </a:p>
        </p:txBody>
      </p:sp>
      <p:sp>
        <p:nvSpPr>
          <p:cNvPr id="4" name="Text 2"/>
          <p:cNvSpPr/>
          <p:nvPr/>
        </p:nvSpPr>
        <p:spPr>
          <a:xfrm>
            <a:off x="793790" y="4100393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endParaRPr lang="en-US" sz="1400" dirty="0">
              <a:solidFill>
                <a:srgbClr val="D6D9D7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r">
              <a:lnSpc>
                <a:spcPts val="2250"/>
              </a:lnSpc>
              <a:buNone/>
            </a:pPr>
            <a:endParaRPr lang="en-US" sz="1400" dirty="0">
              <a:solidFill>
                <a:srgbClr val="D6D9D7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r">
              <a:lnSpc>
                <a:spcPts val="2250"/>
              </a:lnSpc>
              <a:buNone/>
            </a:pPr>
            <a:endParaRPr lang="en-US" sz="1400" dirty="0">
              <a:solidFill>
                <a:srgbClr val="D6D9D7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r">
              <a:lnSpc>
                <a:spcPts val="2250"/>
              </a:lnSpc>
              <a:buNone/>
            </a:pPr>
            <a:endParaRPr lang="en-US" sz="1400" dirty="0">
              <a:solidFill>
                <a:srgbClr val="D6D9D7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r">
              <a:lnSpc>
                <a:spcPts val="2250"/>
              </a:lnSpc>
              <a:buNone/>
            </a:pPr>
            <a:endParaRPr lang="en-US" sz="1400" dirty="0">
              <a:solidFill>
                <a:srgbClr val="D6D9D7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r">
              <a:lnSpc>
                <a:spcPts val="2250"/>
              </a:lnSpc>
              <a:buNone/>
            </a:pPr>
            <a:endParaRPr lang="en-US" sz="1400" dirty="0">
              <a:solidFill>
                <a:srgbClr val="D6D9D7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r">
              <a:lnSpc>
                <a:spcPts val="2250"/>
              </a:lnSpc>
              <a:buNone/>
            </a:pPr>
            <a:endParaRPr lang="en-US" sz="1400" dirty="0">
              <a:solidFill>
                <a:srgbClr val="D6D9D7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r">
              <a:lnSpc>
                <a:spcPts val="2250"/>
              </a:lnSpc>
              <a:buNone/>
            </a:pPr>
            <a:endParaRPr lang="en-US" sz="1400" dirty="0">
              <a:solidFill>
                <a:srgbClr val="D6D9D7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r">
              <a:lnSpc>
                <a:spcPts val="2250"/>
              </a:lnSpc>
              <a:buNone/>
            </a:pPr>
            <a:endParaRPr lang="en-US" sz="1400" dirty="0">
              <a:solidFill>
                <a:srgbClr val="D6D9D7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r">
              <a:lnSpc>
                <a:spcPts val="2250"/>
              </a:lnSpc>
              <a:buNone/>
            </a:pPr>
            <a:endParaRPr lang="en-US" sz="1400" dirty="0">
              <a:solidFill>
                <a:srgbClr val="D6D9D7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23DIT002 Yash </a:t>
            </a:r>
            <a:r>
              <a:rPr lang="en-US" sz="1400" dirty="0" err="1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Baldaniya</a:t>
            </a:r>
            <a:endParaRPr lang="en-US" sz="1400" dirty="0">
              <a:solidFill>
                <a:srgbClr val="D6D9D7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645819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endParaRPr lang="en-US" sz="1400" dirty="0">
              <a:solidFill>
                <a:srgbClr val="D6D9D7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r">
              <a:lnSpc>
                <a:spcPts val="2250"/>
              </a:lnSpc>
              <a:buNone/>
            </a:pPr>
            <a:endParaRPr lang="en-US" sz="1400" dirty="0">
              <a:solidFill>
                <a:srgbClr val="D6D9D7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r">
              <a:lnSpc>
                <a:spcPts val="2250"/>
              </a:lnSpc>
              <a:buNone/>
            </a:pPr>
            <a:endParaRPr lang="en-US" sz="1400" dirty="0">
              <a:solidFill>
                <a:srgbClr val="D6D9D7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r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793790" y="5402852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endParaRPr lang="en-US" sz="1400" dirty="0">
              <a:solidFill>
                <a:srgbClr val="D6D9D7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r">
              <a:lnSpc>
                <a:spcPts val="2250"/>
              </a:lnSpc>
              <a:buNone/>
            </a:pPr>
            <a:endParaRPr lang="en-US" sz="1400" dirty="0">
              <a:solidFill>
                <a:srgbClr val="D6D9D7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r">
              <a:lnSpc>
                <a:spcPts val="2250"/>
              </a:lnSpc>
              <a:buNone/>
            </a:pPr>
            <a:endParaRPr lang="en-US" sz="1400" dirty="0">
              <a:solidFill>
                <a:srgbClr val="D6D9D7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r">
              <a:lnSpc>
                <a:spcPts val="2250"/>
              </a:lnSpc>
              <a:buNone/>
            </a:pPr>
            <a:endParaRPr lang="en-US" sz="1400" dirty="0">
              <a:solidFill>
                <a:srgbClr val="D6D9D7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r">
              <a:lnSpc>
                <a:spcPts val="2250"/>
              </a:lnSpc>
              <a:buNone/>
            </a:pPr>
            <a:endParaRPr lang="en-US" sz="1400" dirty="0">
              <a:solidFill>
                <a:srgbClr val="D6D9D7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r">
              <a:lnSpc>
                <a:spcPts val="2250"/>
              </a:lnSpc>
              <a:buNone/>
            </a:pPr>
            <a:endParaRPr lang="en-US" sz="1400" dirty="0">
              <a:solidFill>
                <a:srgbClr val="D6D9D7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r">
              <a:lnSpc>
                <a:spcPts val="2250"/>
              </a:lnSpc>
              <a:buNone/>
            </a:pPr>
            <a:endParaRPr lang="en-US" sz="1400" dirty="0">
              <a:solidFill>
                <a:srgbClr val="D6D9D7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573666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291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4143" y="3330297"/>
            <a:ext cx="8981480" cy="682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Future Trends in Parking Innovation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143" y="4340066"/>
            <a:ext cx="4367332" cy="87332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2385" y="5540812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Autonomous Parking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982385" y="6012894"/>
            <a:ext cx="3930848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Self-driving vehicles will revolutionize how we think about parking, with automated drop-off and retrieval.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1475" y="4340066"/>
            <a:ext cx="4367332" cy="87332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49716" y="5540812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Dynamic Pricing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5349716" y="6012894"/>
            <a:ext cx="3930848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Intelligent pricing models will adjust rates based on real-time demand and occupancy data.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8806" y="4340066"/>
            <a:ext cx="4367332" cy="87332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7048" y="5540812"/>
            <a:ext cx="3046690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Sustainability Initiatives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9717048" y="6012894"/>
            <a:ext cx="3930848" cy="1397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Parking facilities will incorporate renewable energy, water conservation, and other eco-friendly features.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81968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                                  THANK YOU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2862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6280190" y="2946678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Innovative parking system solutions are transforming the way we  think about parking. From sensor-based management to mobile app integration, these systems are making parking more efficient, convenient, and sustainable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653439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Innovative parking system solutions are transforming the way we  think about parking. From sensor-based management to mobile app integration, these systems are making parking more efficient, convenient, and sustainable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Challenges in Traditional Parking Systems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Traditional parking systems often struggle with issues like limited capacity, inefficient use of space, and lack of real-time information. This can lead to frustrating experiences for drivers and missed revenue opportunities for parking providers.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188843" y="974035"/>
            <a:ext cx="14044721" cy="72555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96835" y="16489085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400"/>
              </a:lnSpc>
              <a:buNone/>
            </a:pP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7461171" y="16489085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400"/>
              </a:lnSpc>
              <a:buNone/>
            </a:pPr>
            <a:endParaRPr lang="en-US" sz="85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" y="30144"/>
            <a:ext cx="15014144" cy="82440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322956" cy="818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94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650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OUTPUT :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27496"/>
            <a:ext cx="10150435" cy="31188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2014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098" y="613886"/>
            <a:ext cx="5572601" cy="696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1] PARK A CAR</a:t>
            </a:r>
            <a:endParaRPr lang="en-US" sz="4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98" y="1756172"/>
            <a:ext cx="9821704" cy="52520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80098" y="7259003"/>
            <a:ext cx="1307020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9958" y="488275"/>
            <a:ext cx="4873466" cy="553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450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2] VIEW A PARKED  CAR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58" y="1395889"/>
            <a:ext cx="9144357" cy="53803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19958" y="6975396"/>
            <a:ext cx="13390483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619958" y="7457956"/>
            <a:ext cx="13390483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7937" y="502563"/>
            <a:ext cx="4556760" cy="569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3] REMOVE A CAR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37" y="1436489"/>
            <a:ext cx="9273064" cy="52972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7937" y="6938724"/>
            <a:ext cx="13354526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37937" y="7435334"/>
            <a:ext cx="13354526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70</TotalTime>
  <Words>211</Words>
  <Application>Microsoft Office PowerPoint</Application>
  <PresentationFormat>Custom</PresentationFormat>
  <Paragraphs>47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DM Sans</vt:lpstr>
      <vt:lpstr>Century Gothic</vt:lpstr>
      <vt:lpstr>Inter</vt:lpstr>
      <vt:lpstr>Calibri</vt:lpstr>
      <vt:lpstr>Arial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MAYANK TUMBADIYA</cp:lastModifiedBy>
  <cp:revision>6</cp:revision>
  <dcterms:created xsi:type="dcterms:W3CDTF">2024-09-19T07:39:43Z</dcterms:created>
  <dcterms:modified xsi:type="dcterms:W3CDTF">2024-10-15T18:04:10Z</dcterms:modified>
</cp:coreProperties>
</file>